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301" r:id="rId4"/>
    <p:sldId id="304" r:id="rId5"/>
    <p:sldId id="264" r:id="rId6"/>
    <p:sldId id="265" r:id="rId7"/>
    <p:sldId id="269" r:id="rId8"/>
    <p:sldId id="309" r:id="rId9"/>
    <p:sldId id="310" r:id="rId10"/>
    <p:sldId id="307" r:id="rId11"/>
    <p:sldId id="30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6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413" y="337361"/>
            <a:ext cx="9703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№1. ул. </a:t>
            </a:r>
            <a:r>
              <a:rPr lang="ru-RU" sz="3200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85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828606">
            <a:off x="6688030" y="481076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046" t="21802" b="18350"/>
          <a:stretch>
            <a:fillRect/>
          </a:stretch>
        </p:blipFill>
        <p:spPr bwMode="auto">
          <a:xfrm>
            <a:off x="1807535" y="882503"/>
            <a:ext cx="8406809" cy="58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21124" y="3359887"/>
            <a:ext cx="478465" cy="39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931" t="25000" b="13147"/>
          <a:stretch>
            <a:fillRect/>
          </a:stretch>
        </p:blipFill>
        <p:spPr bwMode="auto">
          <a:xfrm>
            <a:off x="2238705" y="914400"/>
            <a:ext cx="7614911" cy="56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№10. ул. Фарафонова, в районе здания №16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19790031">
            <a:off x="7467655" y="214587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991" t="24353" r="6627" b="12716"/>
          <a:stretch>
            <a:fillRect/>
          </a:stretch>
        </p:blipFill>
        <p:spPr bwMode="auto">
          <a:xfrm>
            <a:off x="2364829" y="945931"/>
            <a:ext cx="6968358" cy="57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№11.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№101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118635">
            <a:off x="5087061" y="3990441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7608" t="27909" b="12823"/>
          <a:stretch>
            <a:fillRect/>
          </a:stretch>
        </p:blipFill>
        <p:spPr bwMode="auto">
          <a:xfrm>
            <a:off x="2096828" y="993226"/>
            <a:ext cx="7877943" cy="56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66752" y="201589"/>
            <a:ext cx="1064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№42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913047">
            <a:off x="5153441" y="362272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123" t="26078" b="16379"/>
          <a:stretch>
            <a:fillRect/>
          </a:stretch>
        </p:blipFill>
        <p:spPr bwMode="auto">
          <a:xfrm>
            <a:off x="2081049" y="1087821"/>
            <a:ext cx="8131110" cy="55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19845" y="217354"/>
            <a:ext cx="1087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№63а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5873404" y="3743587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860" t="26724" b="12069"/>
          <a:stretch>
            <a:fillRect/>
          </a:stretch>
        </p:blipFill>
        <p:spPr bwMode="auto">
          <a:xfrm>
            <a:off x="2049533" y="1024758"/>
            <a:ext cx="7852393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67704" y="157660"/>
            <a:ext cx="1012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Макаренко, в районе здания №96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5497" y="455288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9547" t="25216" r="6142" b="17672"/>
          <a:stretch>
            <a:fillRect/>
          </a:stretch>
        </p:blipFill>
        <p:spPr bwMode="auto">
          <a:xfrm>
            <a:off x="2412123" y="914401"/>
            <a:ext cx="7236373" cy="57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5" y="217116"/>
            <a:ext cx="11319641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Машиностроителей, в районе здания №2в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9951899">
            <a:off x="4065622" y="232994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7608" t="25647" b="12069"/>
          <a:stretch>
            <a:fillRect/>
          </a:stretch>
        </p:blipFill>
        <p:spPr bwMode="auto">
          <a:xfrm>
            <a:off x="2128349" y="914400"/>
            <a:ext cx="7551682" cy="565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Пушкина, в районе здания №49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20709323">
            <a:off x="4969270" y="2640097"/>
            <a:ext cx="520517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153" t="26940" b="12715"/>
          <a:stretch>
            <a:fillRect/>
          </a:stretch>
        </p:blipFill>
        <p:spPr bwMode="auto">
          <a:xfrm>
            <a:off x="1923397" y="882869"/>
            <a:ext cx="8095594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Станционная, в районе здания №52а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6450" y="4825542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Сухе-Батора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13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478" t="23219" b="16715"/>
          <a:stretch>
            <a:fillRect/>
          </a:stretch>
        </p:blipFill>
        <p:spPr bwMode="auto">
          <a:xfrm>
            <a:off x="1573618" y="850603"/>
            <a:ext cx="8598195" cy="58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27182" y="5199321"/>
            <a:ext cx="414670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Урицкого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28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523" t="19949" b="22820"/>
          <a:stretch>
            <a:fillRect/>
          </a:stretch>
        </p:blipFill>
        <p:spPr bwMode="auto">
          <a:xfrm>
            <a:off x="2073348" y="903768"/>
            <a:ext cx="8470605" cy="55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145619" y="4295553"/>
            <a:ext cx="350874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152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Лот №5. пр. Машиностроителей, в районе здания №2в</vt:lpstr>
      <vt:lpstr>Лот №6. ул. Пушкина, в районе здания №49</vt:lpstr>
      <vt:lpstr>Лот №7. ул. Станционная, в районе здания №52а</vt:lpstr>
      <vt:lpstr>Лот №8. ул. Сухе-Батора, в районе здания №13</vt:lpstr>
      <vt:lpstr>Лот №9. ул. Урицкого, в районе здания №28</vt:lpstr>
      <vt:lpstr>Лот №10. ул. Фарафонова, в районе здания №16</vt:lpstr>
      <vt:lpstr>Лот №11. ул. Чернореченская, в районе здания №101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Елена Малоземова</cp:lastModifiedBy>
  <cp:revision>108</cp:revision>
  <dcterms:created xsi:type="dcterms:W3CDTF">2018-10-19T11:00:22Z</dcterms:created>
  <dcterms:modified xsi:type="dcterms:W3CDTF">2024-10-22T09:50:21Z</dcterms:modified>
</cp:coreProperties>
</file>